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6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FACB-A533-4092-BAC6-48FBBC8FCCC7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2F6B-F03A-45BE-894F-5B6BB8DA4D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ttps://encrypted-tbn2.gstatic.com/images?q=tbn:ANd9GcT14fZVxfrwiij1Ran6uvyOEwV4se0oJzOUv1-1skmMQawqCN5wf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9600"/>
            <a:ext cx="6858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3.gstatic.com/images?q=tbn:ANd9GcTiJqkVloH6WAw6_mbBFBVCNAQTU-BFryq45Zp7SqvNKO1SMqO87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DB3177BE460F408FBEB9E13260C6FA" ma:contentTypeVersion="1" ma:contentTypeDescription="Create a new document." ma:contentTypeScope="" ma:versionID="de609d9f0702dacb32ee70bb531470c3">
  <xsd:schema xmlns:xsd="http://www.w3.org/2001/XMLSchema" xmlns:xs="http://www.w3.org/2001/XMLSchema" xmlns:p="http://schemas.microsoft.com/office/2006/metadata/properties" xmlns:ns3="1557dbfb-ba0a-4b19-9248-5c6677ad51e3" targetNamespace="http://schemas.microsoft.com/office/2006/metadata/properties" ma:root="true" ma:fieldsID="10157c25c4c991f45b57f15ff4ed81a5" ns3:_="">
    <xsd:import namespace="1557dbfb-ba0a-4b19-9248-5c6677ad51e3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57dbfb-ba0a-4b19-9248-5c6677ad51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3F6ABE-4AFE-4144-9B61-4B8F46D34045}"/>
</file>

<file path=customXml/itemProps2.xml><?xml version="1.0" encoding="utf-8"?>
<ds:datastoreItem xmlns:ds="http://schemas.openxmlformats.org/officeDocument/2006/customXml" ds:itemID="{7B63650A-8158-4412-928F-1FA52900DE4A}"/>
</file>

<file path=customXml/itemProps3.xml><?xml version="1.0" encoding="utf-8"?>
<ds:datastoreItem xmlns:ds="http://schemas.openxmlformats.org/officeDocument/2006/customXml" ds:itemID="{8A787593-9E7E-456A-90DE-692B8B3059C3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cbehlow</dc:creator>
  <cp:lastModifiedBy>cbehlow</cp:lastModifiedBy>
  <cp:revision>1</cp:revision>
  <dcterms:created xsi:type="dcterms:W3CDTF">2013-02-21T23:15:43Z</dcterms:created>
  <dcterms:modified xsi:type="dcterms:W3CDTF">2013-02-21T23:18:10Z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0x010100C0DB3177BE460F408FBEB9E13260C6FA</vt:lpwstr>
  </property>
</Properties>
</file>